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Geomanist Medium" panose="02000603000000020004" pitchFamily="50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0"/>
      <p:bold r:id="rId18"/>
      <p:boldItalic r:id="rId1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54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larios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General Pedro Enrique Fernández Ortiz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Durango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-4586" y="4770665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5522467264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6188250914 Ext. 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</a:rPr>
              <a:t>8360201</a:t>
            </a:r>
            <a:endParaRPr lang="es-MX" sz="1400" b="1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pfernandez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3043030"/>
            <a:ext cx="3776870" cy="102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Maestría en Administración.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Administración Militar.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3949148" y="492268"/>
            <a:ext cx="8146773" cy="671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300" b="1" baseline="0" dirty="0">
                <a:solidFill>
                  <a:srgbClr val="660033"/>
                </a:solidFill>
                <a:effectLst/>
                <a:latin typeface="+mj-lt"/>
              </a:rPr>
              <a:t>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Medium" panose="02000603000000020004" pitchFamily="50" charset="0"/>
              </a:rPr>
              <a:t>2021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el Estado Durango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    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01/06/2022 - a la fecha: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80975" indent="-1809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San Luis Potosí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01/10/2021 – 31/05/2022: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Oficina de Representación en Coahuila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16/03/2021 – 30/09/2021: </a:t>
            </a:r>
            <a:r>
              <a:rPr lang="es-MX" sz="1400" b="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Representación.</a:t>
            </a:r>
            <a:endParaRPr lang="es-MX" sz="14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600" b="1" dirty="0">
              <a:solidFill>
                <a:srgbClr val="DEC9A7"/>
              </a:solidFill>
              <a:effectLst/>
              <a:latin typeface="Montserrat" pitchFamily="2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s-MX" sz="500" b="1" baseline="0" dirty="0">
              <a:solidFill>
                <a:srgbClr val="660033"/>
              </a:solidFill>
              <a:effectLst/>
              <a:latin typeface="Geomanist Medium" panose="020006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Cuenta con una amplia experiencia de 45 años en las Fuerzas Armadas, ocupando los siguientes cargos, entre otros: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Comandante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de tropas;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Subjefe Operativo del Centro Nacional de Adiestramiento en Santa Gertrudis, Chihuahua;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Subjefe del Área de Doctrina de la Sección Sexta del Estado Mayor de la Defensa Nacional;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Comandante de Unidades Tipo Corporación;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Subdirector Operativo de la Dirección General de Armas de Fuego y Control de Explosivos;</a:t>
            </a:r>
          </a:p>
          <a:p>
            <a:pPr marL="171450" marR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Subdirector General de la Dirección General de Infantería.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rgbClr val="660033"/>
              </a:solidFill>
              <a:effectLst/>
              <a:latin typeface="Geomanist Bold" panose="02000503000000020004" pitchFamily="50" charset="0"/>
            </a:endParaRPr>
          </a:p>
        </p:txBody>
      </p:sp>
      <p:pic>
        <p:nvPicPr>
          <p:cNvPr id="11" name="Picture 2" descr="W:\SDCO_Zona Sur\SUR\CV TITULARES DE LAS O R\SEMBLANZAS CURRICULARES TOR -JUNIO 2024\FOTOS\DURANGO- PEDRO ENRIQUE FERNÁNDEZ ORTIZ.jpeg">
            <a:extLst>
              <a:ext uri="{FF2B5EF4-FFF2-40B4-BE49-F238E27FC236}">
                <a16:creationId xmlns:a16="http://schemas.microsoft.com/office/drawing/2014/main" id="{564F5373-ADDB-4EA6-B979-81C282B1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85504"/>
            <a:ext cx="1126435" cy="13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42385</TotalTime>
  <Words>204</Words>
  <Application>Microsoft Office PowerPoint</Application>
  <PresentationFormat>Panorámica</PresentationFormat>
  <Paragraphs>30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Geomanist Medium</vt:lpstr>
      <vt:lpstr>Arial</vt:lpstr>
      <vt:lpstr>MadrePatria</vt:lpstr>
      <vt:lpstr>Geomanist Light</vt:lpstr>
      <vt:lpstr>Montserrat SemiBold</vt:lpstr>
      <vt:lpstr>Geomanist</vt:lpstr>
      <vt:lpstr>Montserrat</vt:lpstr>
      <vt:lpstr>Wingdings</vt:lpstr>
      <vt:lpstr>Geomanist Bold</vt:lpstr>
      <vt:lpstr>Calibri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2567</cp:revision>
  <cp:lastPrinted>2024-11-06T00:49:20Z</cp:lastPrinted>
  <dcterms:created xsi:type="dcterms:W3CDTF">2018-12-04T03:27:02Z</dcterms:created>
  <dcterms:modified xsi:type="dcterms:W3CDTF">2024-11-14T16:27:30Z</dcterms:modified>
</cp:coreProperties>
</file>